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567" r:id="rId3"/>
    <p:sldId id="579" r:id="rId4"/>
    <p:sldId id="568" r:id="rId5"/>
    <p:sldId id="569" r:id="rId6"/>
    <p:sldId id="570" r:id="rId7"/>
    <p:sldId id="571" r:id="rId8"/>
    <p:sldId id="572" r:id="rId9"/>
    <p:sldId id="574" r:id="rId10"/>
    <p:sldId id="575" r:id="rId11"/>
    <p:sldId id="576" r:id="rId12"/>
    <p:sldId id="577" r:id="rId13"/>
    <p:sldId id="578" r:id="rId14"/>
    <p:sldId id="580" r:id="rId15"/>
    <p:sldId id="581" r:id="rId16"/>
    <p:sldId id="582" r:id="rId17"/>
    <p:sldId id="583" r:id="rId18"/>
    <p:sldId id="595" r:id="rId19"/>
    <p:sldId id="584" r:id="rId20"/>
    <p:sldId id="585" r:id="rId21"/>
    <p:sldId id="586" r:id="rId22"/>
    <p:sldId id="587" r:id="rId23"/>
    <p:sldId id="590" r:id="rId24"/>
    <p:sldId id="588" r:id="rId25"/>
    <p:sldId id="589" r:id="rId26"/>
    <p:sldId id="591" r:id="rId27"/>
    <p:sldId id="592" r:id="rId28"/>
    <p:sldId id="593" r:id="rId29"/>
    <p:sldId id="594" r:id="rId3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F99"/>
    <a:srgbClr val="FFFF99"/>
    <a:srgbClr val="FFFF00"/>
    <a:srgbClr val="D99694"/>
    <a:srgbClr val="F2F2F2"/>
    <a:srgbClr val="16478E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5F6F-817F-48CB-B6CA-934FF708038E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427BD-DB86-42EA-A672-0E77B98A70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6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F403B-421B-41D0-A354-7C1BBEAC6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949C23-11E7-40E3-AA67-33C0F738D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A49B8-0B47-47B3-AC6C-1D375460E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3791C0-CF2E-4E82-B3EE-0B99B6C6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A5A63-3B2D-4DE7-9E02-07BEDDD2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83890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1D0F6-5884-4707-96F7-0BF7BD20B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BFFA252-E643-4DC5-A7F1-C2B4B9D73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ECF64D-8D2C-4D83-A819-EFB4882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AC32AF-443D-497A-9822-55C63CDE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A089A5-9E66-466D-8A99-E1796F24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422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45723A-F4B0-4C98-9061-FA54B7F3C8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FBE739-3B1A-4E6F-9087-EB4980949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98F173-CC14-46FC-9BA5-B7399DBF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C863B1-2E30-4DCB-AA33-1BA53385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4036A4-8EBF-421D-B224-EC8B1ACE8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9715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A98D9-ECF6-418E-BA43-DF20D16D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446B67-7024-4B86-BA33-6A6B7FAFC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51635-44EF-4F14-A22D-E0260D80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FFDEAA-1B85-4D80-9611-DAF449A2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DF90DA-B39A-4800-8A10-7D22225A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698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B3888-17A9-436F-ADB5-3080B28E6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65F878-C61A-4EF7-A233-34E381DB0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575D29-1B12-4F63-9190-8DA9C8EF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E262C8-F5AC-48CD-9A54-DF7E593B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8B02F8-864F-4272-B002-727E403B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510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7C001-2462-4318-AC0A-75571740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3F5031-5847-4C02-B4D7-C4189FFE3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2C59A9-1CF5-43AE-B112-673DFDBF3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D6451-F669-4867-A228-C328697E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130F27-944A-4D5F-883C-77C68BAA9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BAE0D3-8130-4147-8573-1877527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308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98FD3-5572-46D2-AB1E-BD10CCC0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0AA429-CF26-4D90-9C33-0D0FA380E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BA47A82-0BAE-4532-87BA-1CFCFE126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AA2775-218B-4861-B5B1-887C615F7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F5E0821-DED4-4674-965D-93859F828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A3F505-A846-417C-9ED8-41B12ABDA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AEACCF9-CF23-42F4-B384-46C2057B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D998E99-F914-4A92-9481-E7B15F55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3705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2D0BB9-AEAC-418E-B27D-FD11151B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BBF22FF-7D6F-4888-9E1B-BB21D46A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6EEA09C-1F59-462B-B04E-BAD39928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6CAA6C-0290-4EA8-A8C8-333FB239C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744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ED3CF5-29BD-45D5-87DD-2D7A7EDD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E2A5535-9AFD-4DE1-8521-50CAA0C92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B37C27-2160-4EF8-9C32-0763FF242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6514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C8865-88C4-4E1C-BEAA-419F6000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A837F5-2F6B-4DB4-BE58-B944754DB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58B967-4ED5-4AD2-93A2-2240A01E7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4DDF02-8615-49DB-987E-A2A86F476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4D422B-B2E1-4522-B9B0-59BE6B86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14E414-C9A6-4EDB-A7A3-A3C8928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8516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5DCB1-8D2C-4766-8874-6D3BD80D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DAA3983-1CDB-4D3E-8C81-D9C7CA997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27874B-6242-4F25-807E-8752BA295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379FEF-22E3-41BB-AE89-C1222698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459C05-37E0-4D0E-A018-2B99F32D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4775D1-2D6D-459E-9E01-1E1F42AB1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260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1D6AD6A-1238-4019-AB7D-45ED689F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42CE8F-5C91-4A3D-A36C-61052EAD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FEFD71-300A-4B85-9C82-1C2064AC5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561E2-0F27-4ACE-9D3D-FD681729583E}" type="datetimeFigureOut">
              <a:rPr lang="es-CL" smtClean="0"/>
              <a:t>15-07-2020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F3594C-8FCA-4121-9952-BDACB07C9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4438D0-CDA8-4D61-B773-5157D5447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749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>
            <a:extLst>
              <a:ext uri="{FF2B5EF4-FFF2-40B4-BE49-F238E27FC236}">
                <a16:creationId xmlns:a16="http://schemas.microsoft.com/office/drawing/2014/main" id="{F94D92CC-6281-4A63-B615-4E8556DA4595}"/>
              </a:ext>
            </a:extLst>
          </p:cNvPr>
          <p:cNvGrpSpPr/>
          <p:nvPr/>
        </p:nvGrpSpPr>
        <p:grpSpPr>
          <a:xfrm>
            <a:off x="-288010" y="155560"/>
            <a:ext cx="11720272" cy="6532328"/>
            <a:chOff x="-307060" y="168246"/>
            <a:chExt cx="11720272" cy="6532328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408A7894-562A-4387-B5CC-DAF78BA60D68}"/>
                </a:ext>
              </a:extLst>
            </p:cNvPr>
            <p:cNvGrpSpPr/>
            <p:nvPr/>
          </p:nvGrpSpPr>
          <p:grpSpPr>
            <a:xfrm>
              <a:off x="-307060" y="1995224"/>
              <a:ext cx="11720272" cy="4705350"/>
              <a:chOff x="-421360" y="-14551"/>
              <a:chExt cx="11720272" cy="4705350"/>
            </a:xfrm>
          </p:grpSpPr>
          <p:pic>
            <p:nvPicPr>
              <p:cNvPr id="4" name="Imagen 3">
                <a:extLst>
                  <a:ext uri="{FF2B5EF4-FFF2-40B4-BE49-F238E27FC236}">
                    <a16:creationId xmlns:a16="http://schemas.microsoft.com/office/drawing/2014/main" id="{E7A60AA1-04B9-466A-9D94-3C30EED9ED01}"/>
                  </a:ext>
                </a:extLst>
              </p:cNvPr>
              <p:cNvPicPr/>
              <p:nvPr/>
            </p:nvPicPr>
            <p:blipFill rotWithShape="1">
              <a:blip r:embed="rId2"/>
              <a:srcRect r="25926"/>
              <a:stretch/>
            </p:blipFill>
            <p:spPr>
              <a:xfrm>
                <a:off x="-421360" y="-14551"/>
                <a:ext cx="6096000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D322AC87-2D70-4E23-9636-BE5A1287E032}"/>
                  </a:ext>
                </a:extLst>
              </p:cNvPr>
              <p:cNvPicPr/>
              <p:nvPr/>
            </p:nvPicPr>
            <p:blipFill rotWithShape="1">
              <a:blip r:embed="rId3"/>
              <a:srcRect l="232" r="37160"/>
              <a:stretch/>
            </p:blipFill>
            <p:spPr>
              <a:xfrm>
                <a:off x="6155411" y="-14551"/>
                <a:ext cx="5143501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A85780B0-C100-451C-A102-3288F846F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4975" y="168246"/>
              <a:ext cx="7067546" cy="133670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8A1DE7DD-7063-4717-B004-3FCE1D6770D9}"/>
                </a:ext>
              </a:extLst>
            </p:cNvPr>
            <p:cNvCxnSpPr>
              <a:cxnSpLocks/>
            </p:cNvCxnSpPr>
            <p:nvPr/>
          </p:nvCxnSpPr>
          <p:spPr>
            <a:xfrm>
              <a:off x="2981325" y="1438078"/>
              <a:ext cx="0" cy="576000"/>
            </a:xfrm>
            <a:prstGeom prst="straightConnector1">
              <a:avLst/>
            </a:prstGeom>
            <a:ln w="38100">
              <a:solidFill>
                <a:srgbClr val="16478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de flecha 11">
              <a:extLst>
                <a:ext uri="{FF2B5EF4-FFF2-40B4-BE49-F238E27FC236}">
                  <a16:creationId xmlns:a16="http://schemas.microsoft.com/office/drawing/2014/main" id="{3514E6C1-3B78-4A83-AEF3-1738D10DEE20}"/>
                </a:ext>
              </a:extLst>
            </p:cNvPr>
            <p:cNvCxnSpPr>
              <a:cxnSpLocks/>
            </p:cNvCxnSpPr>
            <p:nvPr/>
          </p:nvCxnSpPr>
          <p:spPr>
            <a:xfrm>
              <a:off x="6710118" y="1428899"/>
              <a:ext cx="0" cy="6120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981946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9436231" y="1828799"/>
            <a:ext cx="1385740" cy="3252247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7750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C1C5D498-7A60-48FB-BD98-3B267E6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7E1D7296-C9F6-4F05-AD23-EA4AEFD2712A}"/>
              </a:ext>
            </a:extLst>
          </p:cNvPr>
          <p:cNvSpPr/>
          <p:nvPr/>
        </p:nvSpPr>
        <p:spPr>
          <a:xfrm>
            <a:off x="1706251" y="4709118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38E2D768-E895-4781-9DF6-6B12A0CCD4E3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559859CF-B7A8-46AE-ADB7-8E490C963DE5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1460E35A-2DB3-43EE-9848-226B5A968A1B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9164938-35AE-41B9-94CA-CCC1F46E0F68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2F637BBE-377A-4ECF-8637-575C49AD5BDF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86417168-7C5C-47DE-A30B-59A130B5D249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3FC9FC8-D1E7-4C3B-BF1B-AAF8BEA97880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5044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A7D55A7-F84D-417A-8874-457EF7278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10" y="530604"/>
            <a:ext cx="10295563" cy="5679187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B75BE5BD-8D53-436F-BB5D-4E4F315C9AF1}"/>
              </a:ext>
            </a:extLst>
          </p:cNvPr>
          <p:cNvSpPr/>
          <p:nvPr/>
        </p:nvSpPr>
        <p:spPr>
          <a:xfrm>
            <a:off x="1706251" y="444460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D71020A4-9348-4E0F-B975-B65496E21905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95AA4B36-1AB6-4695-A748-1462C684FAC2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19BACEEA-57C5-47EF-8A32-B63B48493E19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4C02DBD-79E9-4897-A806-DCCE3C85B8E7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57F87C7-F0D2-46E8-B443-F69AE175B361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70F63C1-E9EF-4CCC-8F44-4941B6677537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EAC0551-AC94-4A72-B457-45629957D729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595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2DF53D37-4FC9-47D8-A925-0E65AD49FD97}"/>
              </a:ext>
            </a:extLst>
          </p:cNvPr>
          <p:cNvSpPr/>
          <p:nvPr/>
        </p:nvSpPr>
        <p:spPr>
          <a:xfrm>
            <a:off x="1009505" y="275804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49ED0F3D-AA15-472A-B901-BA51D3364758}"/>
              </a:ext>
            </a:extLst>
          </p:cNvPr>
          <p:cNvSpPr/>
          <p:nvPr/>
        </p:nvSpPr>
        <p:spPr>
          <a:xfrm>
            <a:off x="1009505" y="402406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6C9D39C-D0C1-4341-808A-4DBB232C4D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6119" y="565113"/>
            <a:ext cx="8239761" cy="453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8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D7A8BE0-62DF-48F3-9C8F-F7E747A3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350" y="1015876"/>
            <a:ext cx="9703299" cy="482624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A4629C2-77D8-4C1C-81BA-18F6CA8A1DEC}"/>
              </a:ext>
            </a:extLst>
          </p:cNvPr>
          <p:cNvSpPr/>
          <p:nvPr/>
        </p:nvSpPr>
        <p:spPr>
          <a:xfrm>
            <a:off x="1118672" y="2912882"/>
            <a:ext cx="9938969" cy="292924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ECDA7C-75AD-4EB8-99E9-B488A8CF741D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81394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7DA64DE-7692-43A8-8261-04F4F21A7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22" y="444346"/>
            <a:ext cx="10820956" cy="5969307"/>
          </a:xfrm>
          <a:prstGeom prst="rect">
            <a:avLst/>
          </a:prstGeom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ADD9D31D-CF83-46FB-B6EF-B4C2EA926462}"/>
              </a:ext>
            </a:extLst>
          </p:cNvPr>
          <p:cNvSpPr/>
          <p:nvPr/>
        </p:nvSpPr>
        <p:spPr>
          <a:xfrm flipH="1">
            <a:off x="11581891" y="3428999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10971E52-F943-4CBE-AE69-BC9946F5A517}"/>
              </a:ext>
            </a:extLst>
          </p:cNvPr>
          <p:cNvSpPr/>
          <p:nvPr/>
        </p:nvSpPr>
        <p:spPr>
          <a:xfrm>
            <a:off x="6531010" y="4810024"/>
            <a:ext cx="4975467" cy="170389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521AA5CC-A92F-4931-81F3-7B13BAA13E35}"/>
              </a:ext>
            </a:extLst>
          </p:cNvPr>
          <p:cNvSpPr/>
          <p:nvPr/>
        </p:nvSpPr>
        <p:spPr>
          <a:xfrm>
            <a:off x="1971039" y="2929379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248549BA-F685-4E3D-A38D-43D6919BDC62}"/>
              </a:ext>
            </a:extLst>
          </p:cNvPr>
          <p:cNvSpPr/>
          <p:nvPr/>
        </p:nvSpPr>
        <p:spPr>
          <a:xfrm rot="16200000" flipH="1">
            <a:off x="7662039" y="102160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2CF0204-9C4A-4B78-BE17-F926CC577EAA}"/>
              </a:ext>
            </a:extLst>
          </p:cNvPr>
          <p:cNvSpPr/>
          <p:nvPr/>
        </p:nvSpPr>
        <p:spPr>
          <a:xfrm>
            <a:off x="9869864" y="1687393"/>
            <a:ext cx="1636612" cy="95211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22E4101-6E5F-43AB-AA96-B04E80F4C0B0}"/>
              </a:ext>
            </a:extLst>
          </p:cNvPr>
          <p:cNvSpPr txBox="1"/>
          <p:nvPr/>
        </p:nvSpPr>
        <p:spPr>
          <a:xfrm>
            <a:off x="11584100" y="2076741"/>
            <a:ext cx="104048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uso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C2B2538-17DC-443B-B6EB-B204D185E900}"/>
              </a:ext>
            </a:extLst>
          </p:cNvPr>
          <p:cNvSpPr txBox="1"/>
          <p:nvPr/>
        </p:nvSpPr>
        <p:spPr>
          <a:xfrm>
            <a:off x="11581891" y="5261863"/>
            <a:ext cx="1318869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departamento/</a:t>
            </a:r>
          </a:p>
          <a:p>
            <a:r>
              <a:rPr lang="es-CL" sz="1000" b="1" dirty="0">
                <a:solidFill>
                  <a:srgbClr val="C00000"/>
                </a:solidFill>
              </a:rPr>
              <a:t>región</a:t>
            </a:r>
            <a:endParaRPr lang="en-US" sz="1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586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0E24C53-E52C-46BE-931B-D54F2DC854D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00242" y="833120"/>
            <a:ext cx="9775825" cy="564292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2B9DFCC-C761-4A5B-B600-ACFF3E2FEB55}"/>
              </a:ext>
            </a:extLst>
          </p:cNvPr>
          <p:cNvSpPr/>
          <p:nvPr/>
        </p:nvSpPr>
        <p:spPr>
          <a:xfrm>
            <a:off x="1118672" y="2912882"/>
            <a:ext cx="9938969" cy="18115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1BAE072-59B4-4325-9EE6-FF32C1BADD03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3237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127AAA3-10AC-4494-9F28-D77F547518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904240" y="0"/>
            <a:ext cx="11309985" cy="6145530"/>
          </a:xfrm>
          <a:prstGeom prst="rect">
            <a:avLst/>
          </a:prstGeom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70E6BE73-8B8F-4868-AEDF-59B0A8008F78}"/>
              </a:ext>
            </a:extLst>
          </p:cNvPr>
          <p:cNvSpPr/>
          <p:nvPr/>
        </p:nvSpPr>
        <p:spPr>
          <a:xfrm flipH="1">
            <a:off x="10214979" y="5412595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27E01B37-F9C3-4EDB-8508-F5B17A0F20E7}"/>
              </a:ext>
            </a:extLst>
          </p:cNvPr>
          <p:cNvSpPr/>
          <p:nvPr/>
        </p:nvSpPr>
        <p:spPr>
          <a:xfrm flipH="1">
            <a:off x="10214980" y="4830791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498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0841D4A-CFEB-4BFE-BE0D-8D663BC11B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36569" y="992956"/>
            <a:ext cx="8936735" cy="4872087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E583B7E4-50B8-4D4B-A112-9BEE001A4992}"/>
              </a:ext>
            </a:extLst>
          </p:cNvPr>
          <p:cNvSpPr/>
          <p:nvPr/>
        </p:nvSpPr>
        <p:spPr>
          <a:xfrm>
            <a:off x="1718696" y="288254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E40E0D9-B53F-4BB8-AC5B-3DF01E2581A3}"/>
              </a:ext>
            </a:extLst>
          </p:cNvPr>
          <p:cNvSpPr/>
          <p:nvPr/>
        </p:nvSpPr>
        <p:spPr>
          <a:xfrm>
            <a:off x="5788059" y="4717453"/>
            <a:ext cx="4712878" cy="114759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2CE7200E-CA9D-43A9-9DB6-66CCE04D10CC}"/>
              </a:ext>
            </a:extLst>
          </p:cNvPr>
          <p:cNvSpPr/>
          <p:nvPr/>
        </p:nvSpPr>
        <p:spPr>
          <a:xfrm flipH="1">
            <a:off x="10500937" y="403195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80C786DC-43FD-4AE0-AB03-19C9425AB818}"/>
              </a:ext>
            </a:extLst>
          </p:cNvPr>
          <p:cNvSpPr/>
          <p:nvPr/>
        </p:nvSpPr>
        <p:spPr>
          <a:xfrm flipH="1">
            <a:off x="10500937" y="2743501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028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7857AD0-6D7F-445E-B02B-41D63B2BD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74" y="1041605"/>
            <a:ext cx="8627706" cy="48124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A888474-B526-4818-ADF0-030E52C0A4A0}"/>
              </a:ext>
            </a:extLst>
          </p:cNvPr>
          <p:cNvSpPr/>
          <p:nvPr/>
        </p:nvSpPr>
        <p:spPr>
          <a:xfrm>
            <a:off x="5335571" y="1828799"/>
            <a:ext cx="4798244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E0FF557-E33C-4853-9E33-7D7CC26D4CCA}"/>
              </a:ext>
            </a:extLst>
          </p:cNvPr>
          <p:cNvSpPr/>
          <p:nvPr/>
        </p:nvSpPr>
        <p:spPr>
          <a:xfrm>
            <a:off x="1828800" y="1820944"/>
            <a:ext cx="1725105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7100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2224513F-9013-4515-BF99-6956B2AF5492}"/>
              </a:ext>
            </a:extLst>
          </p:cNvPr>
          <p:cNvGrpSpPr/>
          <p:nvPr/>
        </p:nvGrpSpPr>
        <p:grpSpPr>
          <a:xfrm>
            <a:off x="0" y="146329"/>
            <a:ext cx="11896720" cy="6644996"/>
            <a:chOff x="0" y="146329"/>
            <a:chExt cx="11896720" cy="6644996"/>
          </a:xfrm>
        </p:grpSpPr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03C7C682-72F1-4B3E-960D-2A5EB2C77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54333"/>
              <a:ext cx="6263461" cy="345091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723D7BC3-C68E-4089-AA09-85233C5F1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0650" y="3197533"/>
              <a:ext cx="6487992" cy="35937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7141E335-E923-417A-B50D-64F943371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75221" y="146329"/>
              <a:ext cx="5521499" cy="104429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5" name="Conector recto de flecha 4">
              <a:extLst>
                <a:ext uri="{FF2B5EF4-FFF2-40B4-BE49-F238E27FC236}">
                  <a16:creationId xmlns:a16="http://schemas.microsoft.com/office/drawing/2014/main" id="{8E252CC1-122C-46AF-9CAF-2F6F0DBBA1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5551" y="1190625"/>
              <a:ext cx="2228849" cy="9995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de flecha 5">
              <a:extLst>
                <a:ext uri="{FF2B5EF4-FFF2-40B4-BE49-F238E27FC236}">
                  <a16:creationId xmlns:a16="http://schemas.microsoft.com/office/drawing/2014/main" id="{D080B9C3-C4F8-4921-A7FD-1A1D440166E0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725" y="1190625"/>
              <a:ext cx="66675" cy="1933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0608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BB21378-C5C3-4DF8-8A31-6F0ED06E0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63708"/>
            <a:ext cx="3086259" cy="190509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93AAA18-E190-461F-BAA0-AB8B5E44C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885" y="1506180"/>
            <a:ext cx="919374" cy="9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4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77B7948-C578-4B17-AF36-290B612DA066}"/>
              </a:ext>
            </a:extLst>
          </p:cNvPr>
          <p:cNvPicPr/>
          <p:nvPr/>
        </p:nvPicPr>
        <p:blipFill rotWithShape="1">
          <a:blip r:embed="rId2"/>
          <a:srcRect r="1692" b="1861"/>
          <a:stretch/>
        </p:blipFill>
        <p:spPr bwMode="auto">
          <a:xfrm>
            <a:off x="1699577" y="756920"/>
            <a:ext cx="8792845" cy="4881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8AE3941E-EBDF-4DD7-970F-43EF449A2CE6}"/>
              </a:ext>
            </a:extLst>
          </p:cNvPr>
          <p:cNvSpPr/>
          <p:nvPr/>
        </p:nvSpPr>
        <p:spPr>
          <a:xfrm>
            <a:off x="5363851" y="3429000"/>
            <a:ext cx="4355184" cy="195370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80742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B84576F-4EEC-4014-ACBB-6C47FF996D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5346" y="867267"/>
            <a:ext cx="7277683" cy="4162405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7B7E775-5F73-4742-A301-BA77B4B65758}"/>
              </a:ext>
            </a:extLst>
          </p:cNvPr>
          <p:cNvSpPr/>
          <p:nvPr/>
        </p:nvSpPr>
        <p:spPr>
          <a:xfrm>
            <a:off x="5673172" y="4391769"/>
            <a:ext cx="2622606" cy="25908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5BBA3D0-6CA7-4168-943F-AE533772DA6F}"/>
              </a:ext>
            </a:extLst>
          </p:cNvPr>
          <p:cNvSpPr/>
          <p:nvPr/>
        </p:nvSpPr>
        <p:spPr>
          <a:xfrm>
            <a:off x="5673171" y="4014745"/>
            <a:ext cx="2622605" cy="25908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6435B0-07E2-4904-B2EB-FA12FB80932B}"/>
              </a:ext>
            </a:extLst>
          </p:cNvPr>
          <p:cNvSpPr txBox="1"/>
          <p:nvPr/>
        </p:nvSpPr>
        <p:spPr>
          <a:xfrm>
            <a:off x="8295776" y="4093748"/>
            <a:ext cx="114300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causa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FEBBB72-6115-48C7-ADD6-70F62A2C9231}"/>
              </a:ext>
            </a:extLst>
          </p:cNvPr>
          <p:cNvSpPr txBox="1"/>
          <p:nvPr/>
        </p:nvSpPr>
        <p:spPr>
          <a:xfrm>
            <a:off x="8295776" y="4372901"/>
            <a:ext cx="1510746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7C7DAC2C-6494-414C-93DE-61CC61B9A4D4}"/>
              </a:ext>
            </a:extLst>
          </p:cNvPr>
          <p:cNvSpPr/>
          <p:nvPr/>
        </p:nvSpPr>
        <p:spPr>
          <a:xfrm>
            <a:off x="2932573" y="28817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CA7E951F-22CA-453C-8B86-1DB670FD8373}"/>
              </a:ext>
            </a:extLst>
          </p:cNvPr>
          <p:cNvSpPr/>
          <p:nvPr/>
        </p:nvSpPr>
        <p:spPr>
          <a:xfrm flipH="1">
            <a:off x="8295776" y="3605899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EF025196-76C4-4B99-A0D6-B8CB82D8BC29}"/>
              </a:ext>
            </a:extLst>
          </p:cNvPr>
          <p:cNvSpPr/>
          <p:nvPr/>
        </p:nvSpPr>
        <p:spPr>
          <a:xfrm flipH="1">
            <a:off x="8295776" y="259082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4549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C5C92528-ECDF-4864-9CF1-E54B785645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4848" y="584463"/>
            <a:ext cx="8507938" cy="4711764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5C9D9E5-9CF5-4725-9EFD-501E0E088250}"/>
              </a:ext>
            </a:extLst>
          </p:cNvPr>
          <p:cNvSpPr/>
          <p:nvPr/>
        </p:nvSpPr>
        <p:spPr>
          <a:xfrm>
            <a:off x="5729732" y="4847731"/>
            <a:ext cx="3943055" cy="4484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9C5EC8D-F54D-4A77-A75B-DF625A5D9C75}"/>
              </a:ext>
            </a:extLst>
          </p:cNvPr>
          <p:cNvSpPr/>
          <p:nvPr/>
        </p:nvSpPr>
        <p:spPr>
          <a:xfrm>
            <a:off x="5729732" y="4146722"/>
            <a:ext cx="3943053" cy="4803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35DC20C-A3B7-4F35-982E-2179569FC23C}"/>
              </a:ext>
            </a:extLst>
          </p:cNvPr>
          <p:cNvSpPr txBox="1"/>
          <p:nvPr/>
        </p:nvSpPr>
        <p:spPr>
          <a:xfrm>
            <a:off x="9710493" y="4254335"/>
            <a:ext cx="88025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causa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C8427F5-ADD9-4245-8B6C-763A83A643D6}"/>
              </a:ext>
            </a:extLst>
          </p:cNvPr>
          <p:cNvSpPr txBox="1"/>
          <p:nvPr/>
        </p:nvSpPr>
        <p:spPr>
          <a:xfrm>
            <a:off x="9708284" y="4832066"/>
            <a:ext cx="131886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97752493-C642-49F0-8AC4-BC5A49A5B192}"/>
              </a:ext>
            </a:extLst>
          </p:cNvPr>
          <p:cNvSpPr/>
          <p:nvPr/>
        </p:nvSpPr>
        <p:spPr>
          <a:xfrm>
            <a:off x="2176285" y="2890138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D5187DD3-C116-4ECD-839A-7F4BDB75F5E3}"/>
              </a:ext>
            </a:extLst>
          </p:cNvPr>
          <p:cNvSpPr/>
          <p:nvPr/>
        </p:nvSpPr>
        <p:spPr>
          <a:xfrm flipH="1">
            <a:off x="9764215" y="364341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EDB8211A-3885-43F5-A185-EF498ED4A1F6}"/>
              </a:ext>
            </a:extLst>
          </p:cNvPr>
          <p:cNvSpPr/>
          <p:nvPr/>
        </p:nvSpPr>
        <p:spPr>
          <a:xfrm flipH="1">
            <a:off x="9764215" y="207215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786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984EFAF-FB1A-48D6-BDE2-C609840ECD46}"/>
              </a:ext>
            </a:extLst>
          </p:cNvPr>
          <p:cNvPicPr/>
          <p:nvPr/>
        </p:nvPicPr>
        <p:blipFill rotWithShape="1">
          <a:blip r:embed="rId2"/>
          <a:srcRect l="9796" r="907" b="2593"/>
          <a:stretch/>
        </p:blipFill>
        <p:spPr bwMode="auto">
          <a:xfrm>
            <a:off x="1866508" y="631596"/>
            <a:ext cx="7806280" cy="46646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D64B3AF-959C-4914-A624-1C86A89CE2BE}"/>
              </a:ext>
            </a:extLst>
          </p:cNvPr>
          <p:cNvSpPr/>
          <p:nvPr/>
        </p:nvSpPr>
        <p:spPr>
          <a:xfrm>
            <a:off x="5729732" y="4847731"/>
            <a:ext cx="3943055" cy="4484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9F9CD9C-4F63-4FC4-ABE7-719AA19B0480}"/>
              </a:ext>
            </a:extLst>
          </p:cNvPr>
          <p:cNvSpPr/>
          <p:nvPr/>
        </p:nvSpPr>
        <p:spPr>
          <a:xfrm>
            <a:off x="5729732" y="4061879"/>
            <a:ext cx="3943053" cy="4803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D350082-CB25-46C0-A3C0-566DB7CBA88F}"/>
              </a:ext>
            </a:extLst>
          </p:cNvPr>
          <p:cNvSpPr txBox="1"/>
          <p:nvPr/>
        </p:nvSpPr>
        <p:spPr>
          <a:xfrm>
            <a:off x="9710493" y="4178918"/>
            <a:ext cx="104048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uso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A4D5219-0F3E-4CFB-B9E6-BB93D7957015}"/>
              </a:ext>
            </a:extLst>
          </p:cNvPr>
          <p:cNvSpPr txBox="1"/>
          <p:nvPr/>
        </p:nvSpPr>
        <p:spPr>
          <a:xfrm>
            <a:off x="9708284" y="4832066"/>
            <a:ext cx="131886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CB9850E3-6549-46CA-9C31-444E59F0BDCC}"/>
              </a:ext>
            </a:extLst>
          </p:cNvPr>
          <p:cNvSpPr/>
          <p:nvPr/>
        </p:nvSpPr>
        <p:spPr>
          <a:xfrm>
            <a:off x="1638958" y="215566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7A1FFA95-6670-484F-A6DB-513B41D16493}"/>
              </a:ext>
            </a:extLst>
          </p:cNvPr>
          <p:cNvSpPr/>
          <p:nvPr/>
        </p:nvSpPr>
        <p:spPr>
          <a:xfrm flipH="1">
            <a:off x="9764215" y="336060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4D77E89F-46A7-4406-BD5B-BB15A9494723}"/>
              </a:ext>
            </a:extLst>
          </p:cNvPr>
          <p:cNvSpPr/>
          <p:nvPr/>
        </p:nvSpPr>
        <p:spPr>
          <a:xfrm flipH="1">
            <a:off x="9764215" y="207215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32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D119CF0-95E3-489A-B271-9CA1DF0628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1964" y="868116"/>
            <a:ext cx="8456596" cy="4719883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392EDDD9-0270-4F30-AE06-7A79A510C2BF}"/>
              </a:ext>
            </a:extLst>
          </p:cNvPr>
          <p:cNvSpPr/>
          <p:nvPr/>
        </p:nvSpPr>
        <p:spPr>
          <a:xfrm>
            <a:off x="1171837" y="178125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4CA8C6C-781B-4865-B46F-0354431CA89C}"/>
              </a:ext>
            </a:extLst>
          </p:cNvPr>
          <p:cNvSpPr/>
          <p:nvPr/>
        </p:nvSpPr>
        <p:spPr>
          <a:xfrm rot="16200000" flipH="1">
            <a:off x="5738970" y="286312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5CE9E32B-B8BB-4A60-9648-C64139B81F0E}"/>
              </a:ext>
            </a:extLst>
          </p:cNvPr>
          <p:cNvSpPr/>
          <p:nvPr/>
        </p:nvSpPr>
        <p:spPr>
          <a:xfrm>
            <a:off x="8257880" y="1270001"/>
            <a:ext cx="1810680" cy="3396267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A4D89B54-FF84-42FA-9A13-A51385FB733C}"/>
              </a:ext>
            </a:extLst>
          </p:cNvPr>
          <p:cNvSpPr/>
          <p:nvPr/>
        </p:nvSpPr>
        <p:spPr>
          <a:xfrm>
            <a:off x="4835951" y="4854804"/>
            <a:ext cx="5232609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52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F5BA6AD-63EB-4CC6-8785-22DD251789E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7160" y="1391921"/>
            <a:ext cx="8353425" cy="4481512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E475D2B9-390D-4816-82DC-AEF1658793F6}"/>
              </a:ext>
            </a:extLst>
          </p:cNvPr>
          <p:cNvSpPr/>
          <p:nvPr/>
        </p:nvSpPr>
        <p:spPr>
          <a:xfrm>
            <a:off x="2340760" y="352521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3EA85AAB-23FF-4B20-AC6C-DACA2B159DA6}"/>
              </a:ext>
            </a:extLst>
          </p:cNvPr>
          <p:cNvSpPr/>
          <p:nvPr/>
        </p:nvSpPr>
        <p:spPr>
          <a:xfrm>
            <a:off x="5684364" y="5140238"/>
            <a:ext cx="3723588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BBD0F21-3074-4918-99F3-4F8E410F8BC3}"/>
              </a:ext>
            </a:extLst>
          </p:cNvPr>
          <p:cNvSpPr/>
          <p:nvPr/>
        </p:nvSpPr>
        <p:spPr>
          <a:xfrm flipH="1">
            <a:off x="9326648" y="455843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359EBB0-E30D-4507-A29D-E05786971538}"/>
              </a:ext>
            </a:extLst>
          </p:cNvPr>
          <p:cNvSpPr/>
          <p:nvPr/>
        </p:nvSpPr>
        <p:spPr>
          <a:xfrm flipH="1">
            <a:off x="9326648" y="3269981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486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0CEEEB8-1A22-46D3-AA80-83951B5832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1600" y="1067752"/>
            <a:ext cx="8825230" cy="4722495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52BFB2A8-65F1-47CC-A8A8-787056D3A1AC}"/>
              </a:ext>
            </a:extLst>
          </p:cNvPr>
          <p:cNvSpPr/>
          <p:nvPr/>
        </p:nvSpPr>
        <p:spPr>
          <a:xfrm>
            <a:off x="399625" y="1705837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DA7D682-0B5E-42A0-9582-5EA5BF1BF2DC}"/>
              </a:ext>
            </a:extLst>
          </p:cNvPr>
          <p:cNvSpPr/>
          <p:nvPr/>
        </p:nvSpPr>
        <p:spPr>
          <a:xfrm>
            <a:off x="4713402" y="5140238"/>
            <a:ext cx="5483428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2DD108F9-ED9D-4BAE-92E3-8527B0F797EC}"/>
              </a:ext>
            </a:extLst>
          </p:cNvPr>
          <p:cNvSpPr/>
          <p:nvPr/>
        </p:nvSpPr>
        <p:spPr>
          <a:xfrm flipH="1">
            <a:off x="10288551" y="2847195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149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C641A523-74B2-4A26-840F-F81D63708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79" y="978685"/>
            <a:ext cx="9316825" cy="5240714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A601E839-1F3A-4CF7-957C-800404CA1E12}"/>
              </a:ext>
            </a:extLst>
          </p:cNvPr>
          <p:cNvSpPr/>
          <p:nvPr/>
        </p:nvSpPr>
        <p:spPr>
          <a:xfrm>
            <a:off x="399625" y="1705837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3C51BC6-DD39-430A-860F-BE0EF45A7776}"/>
              </a:ext>
            </a:extLst>
          </p:cNvPr>
          <p:cNvSpPr/>
          <p:nvPr/>
        </p:nvSpPr>
        <p:spPr>
          <a:xfrm>
            <a:off x="4805123" y="5300494"/>
            <a:ext cx="5734044" cy="57882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82CED86-7635-454E-8EBD-8866E5960511}"/>
              </a:ext>
            </a:extLst>
          </p:cNvPr>
          <p:cNvSpPr/>
          <p:nvPr/>
        </p:nvSpPr>
        <p:spPr>
          <a:xfrm flipH="1">
            <a:off x="10288551" y="2847195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279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5D2F6D-1F70-4C1D-A649-6B6FF244F99E}"/>
              </a:ext>
            </a:extLst>
          </p:cNvPr>
          <p:cNvSpPr txBox="1"/>
          <p:nvPr/>
        </p:nvSpPr>
        <p:spPr>
          <a:xfrm>
            <a:off x="92982" y="1461412"/>
            <a:ext cx="3794437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1: Buscar el sitio web del MARN Guatemala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53269EA-6761-4562-B2AA-95BC4C9058AB}"/>
              </a:ext>
            </a:extLst>
          </p:cNvPr>
          <p:cNvSpPr txBox="1"/>
          <p:nvPr/>
        </p:nvSpPr>
        <p:spPr>
          <a:xfrm>
            <a:off x="4942718" y="1461412"/>
            <a:ext cx="3301032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2: Buscar Subportales, clic en SNICC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5FC5A42-FECF-421E-9743-5CE58F460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28"/>
          <a:stretch/>
        </p:blipFill>
        <p:spPr>
          <a:xfrm>
            <a:off x="103739" y="5360742"/>
            <a:ext cx="10335661" cy="503352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13C7ED1-13F5-4630-9783-111135B6B5F5}"/>
              </a:ext>
            </a:extLst>
          </p:cNvPr>
          <p:cNvSpPr txBox="1"/>
          <p:nvPr/>
        </p:nvSpPr>
        <p:spPr>
          <a:xfrm>
            <a:off x="92982" y="4972678"/>
            <a:ext cx="4737707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3: Clic en la barra de herramientas denominada “MRV”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4C64729E-C18B-49E7-B1C5-4C58FADA5274}"/>
              </a:ext>
            </a:extLst>
          </p:cNvPr>
          <p:cNvGrpSpPr/>
          <p:nvPr/>
        </p:nvGrpSpPr>
        <p:grpSpPr>
          <a:xfrm>
            <a:off x="4942718" y="1816506"/>
            <a:ext cx="5492944" cy="3166195"/>
            <a:chOff x="5728996" y="1349821"/>
            <a:chExt cx="5492944" cy="3166195"/>
          </a:xfrm>
        </p:grpSpPr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B105552C-3106-4597-9035-BFBE797FEE5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728996" y="1349821"/>
              <a:ext cx="5492944" cy="316619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A2927F12-7060-4824-A5A9-D872B6EBF8AB}"/>
                </a:ext>
              </a:extLst>
            </p:cNvPr>
            <p:cNvSpPr/>
            <p:nvPr/>
          </p:nvSpPr>
          <p:spPr>
            <a:xfrm>
              <a:off x="8412135" y="1974961"/>
              <a:ext cx="477865" cy="298339"/>
            </a:xfrm>
            <a:prstGeom prst="rect">
              <a:avLst/>
            </a:prstGeom>
            <a:noFill/>
            <a:ln w="571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58AD2185-F735-4694-ACA7-568FFC457B39}"/>
                </a:ext>
              </a:extLst>
            </p:cNvPr>
            <p:cNvSpPr/>
            <p:nvPr/>
          </p:nvSpPr>
          <p:spPr>
            <a:xfrm>
              <a:off x="8412135" y="2608755"/>
              <a:ext cx="1709765" cy="185245"/>
            </a:xfrm>
            <a:prstGeom prst="rect">
              <a:avLst/>
            </a:prstGeom>
            <a:noFill/>
            <a:ln w="571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F0C4D0EA-839A-421D-87A2-915C38859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39" y="5294994"/>
            <a:ext cx="10335661" cy="970485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483FC569-C3E2-4501-9E0A-B52A3E1EAD61}"/>
              </a:ext>
            </a:extLst>
          </p:cNvPr>
          <p:cNvSpPr/>
          <p:nvPr/>
        </p:nvSpPr>
        <p:spPr>
          <a:xfrm>
            <a:off x="8890000" y="5478165"/>
            <a:ext cx="692150" cy="579474"/>
          </a:xfrm>
          <a:prstGeom prst="rect">
            <a:avLst/>
          </a:prstGeom>
          <a:noFill/>
          <a:ln w="5715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C5B24E3-BB94-4ACB-B51A-EF6430994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83" y="1952757"/>
            <a:ext cx="4902764" cy="20891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3417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C67E16B-C681-46BE-B8A2-904555245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34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9648825" y="3429000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0868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  <a:ln w="28575">
            <a:noFill/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7968493" y="5181797"/>
            <a:ext cx="1476375" cy="15811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056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2876550" y="5210175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74775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A7737F-0353-49EC-9439-4D92A4862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2" y="663433"/>
            <a:ext cx="11779855" cy="553113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5DF7E26-21DC-43F1-B3F6-7ECFEC24956D}"/>
              </a:ext>
            </a:extLst>
          </p:cNvPr>
          <p:cNvSpPr/>
          <p:nvPr/>
        </p:nvSpPr>
        <p:spPr>
          <a:xfrm>
            <a:off x="1710651" y="2113280"/>
            <a:ext cx="3623350" cy="318008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A056853-1CCB-4E28-A07F-4F3D9B6A7356}"/>
              </a:ext>
            </a:extLst>
          </p:cNvPr>
          <p:cNvSpPr/>
          <p:nvPr/>
        </p:nvSpPr>
        <p:spPr>
          <a:xfrm>
            <a:off x="2965254" y="5384800"/>
            <a:ext cx="528320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01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9A3153A-8133-4C2F-80A4-FFBA3BC2B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23" y="539601"/>
            <a:ext cx="11741753" cy="5778797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AECBE7E1-53CE-41AD-A994-0CCA872CA124}"/>
              </a:ext>
            </a:extLst>
          </p:cNvPr>
          <p:cNvSpPr/>
          <p:nvPr/>
        </p:nvSpPr>
        <p:spPr>
          <a:xfrm>
            <a:off x="81280" y="2975927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CF7680C-6939-4808-8452-393D7B0A4763}"/>
              </a:ext>
            </a:extLst>
          </p:cNvPr>
          <p:cNvSpPr/>
          <p:nvPr/>
        </p:nvSpPr>
        <p:spPr>
          <a:xfrm>
            <a:off x="81279" y="5306060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02181F04-D6D7-4FD5-A860-A031ACF37FDE}"/>
              </a:ext>
            </a:extLst>
          </p:cNvPr>
          <p:cNvSpPr/>
          <p:nvPr/>
        </p:nvSpPr>
        <p:spPr>
          <a:xfrm flipH="1">
            <a:off x="10986135" y="2603816"/>
            <a:ext cx="1205865" cy="7442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09916DA-2EAA-4479-B347-0B3960A17B11}"/>
              </a:ext>
            </a:extLst>
          </p:cNvPr>
          <p:cNvSpPr/>
          <p:nvPr/>
        </p:nvSpPr>
        <p:spPr>
          <a:xfrm>
            <a:off x="1008669" y="1564850"/>
            <a:ext cx="6183984" cy="5656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6777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3413760" y="1668543"/>
            <a:ext cx="6013044" cy="32051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52447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</TotalTime>
  <Words>103</Words>
  <Application>Microsoft Office PowerPoint</Application>
  <PresentationFormat>Panorámica</PresentationFormat>
  <Paragraphs>57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Karen Farias</dc:creator>
  <cp:lastModifiedBy>Karen Farias</cp:lastModifiedBy>
  <cp:revision>30</cp:revision>
  <dcterms:created xsi:type="dcterms:W3CDTF">2020-07-12T02:44:37Z</dcterms:created>
  <dcterms:modified xsi:type="dcterms:W3CDTF">2020-07-15T06:11:01Z</dcterms:modified>
</cp:coreProperties>
</file>